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48" r:id="rId2"/>
    <p:sldId id="259" r:id="rId3"/>
    <p:sldId id="354" r:id="rId4"/>
    <p:sldId id="357" r:id="rId5"/>
    <p:sldId id="358" r:id="rId6"/>
    <p:sldId id="359" r:id="rId7"/>
    <p:sldId id="321" r:id="rId8"/>
    <p:sldId id="353" r:id="rId9"/>
    <p:sldId id="351" r:id="rId10"/>
    <p:sldId id="352" r:id="rId11"/>
    <p:sldId id="297" r:id="rId12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휴먼둥근헤드라인" panose="02030504000101010101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2AB1"/>
    <a:srgbClr val="443387"/>
    <a:srgbClr val="ED6FFE"/>
    <a:srgbClr val="262EAB"/>
    <a:srgbClr val="F0FFFF"/>
    <a:srgbClr val="78566F"/>
    <a:srgbClr val="44303F"/>
    <a:srgbClr val="543D30"/>
    <a:srgbClr val="F08A3C"/>
    <a:srgbClr val="556D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4792" autoAdjust="0"/>
  </p:normalViewPr>
  <p:slideViewPr>
    <p:cSldViewPr>
      <p:cViewPr varScale="1">
        <p:scale>
          <a:sx n="79" d="100"/>
          <a:sy n="79" d="100"/>
        </p:scale>
        <p:origin x="60" y="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88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831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457200" y="1124744"/>
            <a:ext cx="4906888" cy="230425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9532" y="75550"/>
            <a:ext cx="8424936" cy="761305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59533" y="1268760"/>
            <a:ext cx="8424936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787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59532" y="75550"/>
            <a:ext cx="8424936" cy="761305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D2AB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59532" y="1268760"/>
            <a:ext cx="8424936" cy="5112568"/>
          </a:xfrm>
        </p:spPr>
        <p:txBody>
          <a:bodyPr>
            <a:normAutofit/>
          </a:bodyPr>
          <a:lstStyle>
            <a:lvl1pPr algn="l">
              <a:buNone/>
              <a:defRPr sz="1600" i="1" u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u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u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u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u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539552" y="1988840"/>
            <a:ext cx="8064896" cy="132194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9.jpeg"/><Relationship Id="rId4" Type="http://schemas.openxmlformats.org/officeDocument/2006/relationships/image" Target="../media/image11.jpeg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95536" y="1222875"/>
            <a:ext cx="8451791" cy="1603933"/>
          </a:xfrm>
          <a:prstGeom prst="rect">
            <a:avLst/>
          </a:prstGeom>
          <a:gradFill>
            <a:gsLst>
              <a:gs pos="61000">
                <a:schemeClr val="bg1">
                  <a:alpha val="0"/>
                </a:schemeClr>
              </a:gs>
              <a:gs pos="100000">
                <a:srgbClr val="262EAB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57200" y="1196752"/>
            <a:ext cx="4906888" cy="2304256"/>
          </a:xfrm>
        </p:spPr>
        <p:txBody>
          <a:bodyPr/>
          <a:lstStyle/>
          <a:p>
            <a:pPr algn="ctr"/>
            <a:r>
              <a:rPr lang="ko-KR" altLang="en-US" b="1" dirty="0"/>
              <a:t>모바일응용 </a:t>
            </a:r>
            <a:br>
              <a:rPr lang="en-US" altLang="ko-KR" b="1" dirty="0"/>
            </a:br>
            <a:r>
              <a:rPr lang="en-US" altLang="ko-KR" b="1" dirty="0"/>
              <a:t>7</a:t>
            </a:r>
            <a:r>
              <a:rPr lang="ko-KR" altLang="en-US" b="1" dirty="0"/>
              <a:t>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57200" y="2875239"/>
            <a:ext cx="3394720" cy="588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팀원 </a:t>
            </a: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: </a:t>
            </a:r>
            <a:r>
              <a:rPr kumimoji="1" lang="ko-KR" altLang="en-US" sz="10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배진석</a:t>
            </a: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김기영</a:t>
            </a: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오승용</a:t>
            </a:r>
            <a:endParaRPr kumimoji="1" lang="en-US" altLang="ko-KR" sz="10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904200" y="6166383"/>
            <a:ext cx="1335600" cy="338400"/>
            <a:chOff x="5427663" y="5711825"/>
            <a:chExt cx="1335600" cy="338400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5711825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5628635" y="5887235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5726748" y="5879473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5771057" y="5882577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5813784" y="5879473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5916644" y="5919832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6063814" y="5888786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6217312" y="5921385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6313843" y="5921385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6467342" y="5879473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6555960" y="5921385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6654072" y="5921385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6701546" y="5921385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5427663" y="5804963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0"/>
            <p:cNvSpPr>
              <a:spLocks/>
            </p:cNvSpPr>
            <p:nvPr/>
          </p:nvSpPr>
          <p:spPr bwMode="auto">
            <a:xfrm>
              <a:off x="5432410" y="5894996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5582745" y="5711825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332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BF39D3-EB7A-F572-5FBB-BB300CD3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494" y="1844385"/>
            <a:ext cx="2542372" cy="44644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 게시판 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7846BD-E624-057C-287F-E41D33139942}"/>
              </a:ext>
            </a:extLst>
          </p:cNvPr>
          <p:cNvSpPr txBox="1"/>
          <p:nvPr/>
        </p:nvSpPr>
        <p:spPr>
          <a:xfrm>
            <a:off x="3344610" y="1268321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게시판 화면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9C7B935-718B-6BAD-EDDA-1A79D2333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564904"/>
            <a:ext cx="2200532" cy="294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40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539552" y="1603004"/>
            <a:ext cx="8064896" cy="1537964"/>
          </a:xfrm>
        </p:spPr>
        <p:txBody>
          <a:bodyPr/>
          <a:lstStyle/>
          <a:p>
            <a:r>
              <a:rPr lang="en-US" altLang="ko-KR" dirty="0"/>
              <a:t>               </a:t>
            </a:r>
            <a:r>
              <a:rPr lang="en-US" altLang="ko-KR" sz="8000" dirty="0"/>
              <a:t>Q&amp;A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95536" y="548680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목차 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943708" y="1887644"/>
            <a:ext cx="3795703" cy="3226845"/>
            <a:chOff x="2227128" y="1628800"/>
            <a:chExt cx="3795703" cy="3226845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3070081" y="1727121"/>
              <a:ext cx="2952750" cy="380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예상 메뉴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2227128" y="1628800"/>
              <a:ext cx="508473" cy="609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01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cxnSp>
          <p:nvCxnSpPr>
            <p:cNvPr id="30" name="직선 연결선 2"/>
            <p:cNvCxnSpPr/>
            <p:nvPr/>
          </p:nvCxnSpPr>
          <p:spPr>
            <a:xfrm>
              <a:off x="2910770" y="1669677"/>
              <a:ext cx="0" cy="501859"/>
            </a:xfrm>
            <a:prstGeom prst="line">
              <a:avLst/>
            </a:prstGeom>
            <a:ln w="38100">
              <a:solidFill>
                <a:srgbClr val="ED6FF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208A0495-9EF1-E183-08F0-ADC670044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0081" y="2637964"/>
              <a:ext cx="2952750" cy="380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github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147455EF-7E59-6272-FD36-7AF401A53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0081" y="3561687"/>
              <a:ext cx="2952750" cy="380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B863844B-C92C-99D9-E45D-40EA2DB85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0081" y="4475284"/>
              <a:ext cx="2952750" cy="380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942660" y="2769344"/>
            <a:ext cx="683642" cy="609782"/>
            <a:chOff x="2226080" y="2510500"/>
            <a:chExt cx="683642" cy="609782"/>
          </a:xfrm>
        </p:grpSpPr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2226080" y="2510500"/>
              <a:ext cx="508473" cy="609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2909722" y="2577216"/>
              <a:ext cx="0" cy="501859"/>
            </a:xfrm>
            <a:prstGeom prst="line">
              <a:avLst/>
            </a:prstGeom>
            <a:ln w="38100">
              <a:solidFill>
                <a:srgbClr val="ED6FF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BAAE8AD-087A-38DD-324F-29CD2D1F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예상 메뉴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91D64-F5E2-2590-4435-8738D0064C9D}"/>
              </a:ext>
            </a:extLst>
          </p:cNvPr>
          <p:cNvSpPr txBox="1"/>
          <p:nvPr/>
        </p:nvSpPr>
        <p:spPr>
          <a:xfrm>
            <a:off x="661476" y="1268760"/>
            <a:ext cx="79429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1. </a:t>
            </a:r>
            <a:r>
              <a:rPr lang="ko-KR" altLang="en-US" dirty="0"/>
              <a:t>카메라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카메라를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algan Gothic"/>
                <a:cs typeface="Malgan Gothic"/>
              </a:rPr>
              <a:t>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작동시켜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algan Gothic"/>
                <a:cs typeface="Malgan Gothic"/>
              </a:rPr>
              <a:t>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고양이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algan Gothic"/>
                <a:cs typeface="Malgan Gothic"/>
              </a:rPr>
              <a:t>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사진을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algan Gothic"/>
                <a:cs typeface="Malgan Gothic"/>
              </a:rPr>
              <a:t>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찍고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algan Gothic"/>
                <a:cs typeface="Malgan Gothic"/>
              </a:rPr>
              <a:t>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결과물을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algan Gothic"/>
                <a:cs typeface="Malgan Gothic"/>
              </a:rPr>
              <a:t>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분석하여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algan Gothic"/>
                <a:cs typeface="Malgan Gothic"/>
              </a:rPr>
              <a:t>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고양이의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algan Gothic"/>
                <a:cs typeface="Malgan Gothic"/>
              </a:rPr>
              <a:t>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품종을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algan Gothic"/>
                <a:cs typeface="Malgan Gothic"/>
              </a:rPr>
              <a:t>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알려줌</a:t>
            </a:r>
            <a:endParaRPr lang="ko-KR" altLang="ko-KR" sz="14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ko-KR" altLang="en-US" dirty="0"/>
          </a:p>
        </p:txBody>
      </p:sp>
      <p:pic>
        <p:nvPicPr>
          <p:cNvPr id="1026" name="Picture 2" descr="아이폰 X 아이콘 평범한 - Pixabay의 무료 이미지">
            <a:extLst>
              <a:ext uri="{FF2B5EF4-FFF2-40B4-BE49-F238E27FC236}">
                <a16:creationId xmlns:a16="http://schemas.microsoft.com/office/drawing/2014/main" id="{B491603A-A0FB-0EFF-4202-506C134E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2439778"/>
            <a:ext cx="3852428" cy="385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카메라 아이콘 벡터 삽화 어떤 목적을 위해 스타일, 카메라 아이콘, 라인 아이콘, 스타일 아이콘 PNG, 일러스트 및 벡터 에 대한  무료 다운로드 - Pngtree">
            <a:extLst>
              <a:ext uri="{FF2B5EF4-FFF2-40B4-BE49-F238E27FC236}">
                <a16:creationId xmlns:a16="http://schemas.microsoft.com/office/drawing/2014/main" id="{A05AB2B9-C547-F2A0-9309-B0BC94589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373216"/>
            <a:ext cx="633506" cy="63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3D7F75E-1F16-196B-0FAE-5B38853223F8}"/>
              </a:ext>
            </a:extLst>
          </p:cNvPr>
          <p:cNvSpPr/>
          <p:nvPr/>
        </p:nvSpPr>
        <p:spPr>
          <a:xfrm>
            <a:off x="1403648" y="4005064"/>
            <a:ext cx="2520280" cy="1008112"/>
          </a:xfrm>
          <a:prstGeom prst="wedgeRoundRectCallout">
            <a:avLst>
              <a:gd name="adj1" fmla="val -35114"/>
              <a:gd name="adj2" fmla="val 9356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카메라 실행</a:t>
            </a:r>
          </a:p>
        </p:txBody>
      </p:sp>
      <p:pic>
        <p:nvPicPr>
          <p:cNvPr id="9" name="Picture 2" descr="아이폰 X 아이콘 평범한 - Pixabay의 무료 이미지">
            <a:extLst>
              <a:ext uri="{FF2B5EF4-FFF2-40B4-BE49-F238E27FC236}">
                <a16:creationId xmlns:a16="http://schemas.microsoft.com/office/drawing/2014/main" id="{33B6FEAF-A0F5-6D7E-2933-23213BDC5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2" y="2439778"/>
            <a:ext cx="3852428" cy="385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카메라 아이콘 벡터 삽화 어떤 목적을 위해 스타일, 카메라 아이콘, 라인 아이콘, 스타일 아이콘 PNG, 일러스트 및 벡터 에 대한  무료 다운로드 - Pngtree">
            <a:extLst>
              <a:ext uri="{FF2B5EF4-FFF2-40B4-BE49-F238E27FC236}">
                <a16:creationId xmlns:a16="http://schemas.microsoft.com/office/drawing/2014/main" id="{6BD4A8CE-D5A3-157E-81DA-E86F7EF4F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58" y="5373216"/>
            <a:ext cx="633506" cy="63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반려동물건강] 고양이 혈액형은 A형이 90% - 케미컬뉴스">
            <a:extLst>
              <a:ext uri="{FF2B5EF4-FFF2-40B4-BE49-F238E27FC236}">
                <a16:creationId xmlns:a16="http://schemas.microsoft.com/office/drawing/2014/main" id="{FA5C9E43-FED7-628C-112B-54ACBE9B3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58" y="3133527"/>
            <a:ext cx="1309687" cy="87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3B98AD-6220-5B21-A64F-8E402A2D87FD}"/>
              </a:ext>
            </a:extLst>
          </p:cNvPr>
          <p:cNvSpPr/>
          <p:nvPr/>
        </p:nvSpPr>
        <p:spPr>
          <a:xfrm>
            <a:off x="6012159" y="4337943"/>
            <a:ext cx="1309687" cy="721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분석 결과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147F839-D7BE-4095-1CEA-4B8187BE9020}"/>
              </a:ext>
            </a:extLst>
          </p:cNvPr>
          <p:cNvSpPr/>
          <p:nvPr/>
        </p:nvSpPr>
        <p:spPr>
          <a:xfrm>
            <a:off x="4355976" y="4337943"/>
            <a:ext cx="648069" cy="45920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899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BAAE8AD-087A-38DD-324F-29CD2D1F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예상 메뉴</a:t>
            </a:r>
          </a:p>
        </p:txBody>
      </p:sp>
      <p:pic>
        <p:nvPicPr>
          <p:cNvPr id="1026" name="Picture 2" descr="아이폰 X 아이콘 평범한 - Pixabay의 무료 이미지">
            <a:extLst>
              <a:ext uri="{FF2B5EF4-FFF2-40B4-BE49-F238E27FC236}">
                <a16:creationId xmlns:a16="http://schemas.microsoft.com/office/drawing/2014/main" id="{B491603A-A0FB-0EFF-4202-506C134E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4" y="2480446"/>
            <a:ext cx="3189792" cy="385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3D7F75E-1F16-196B-0FAE-5B38853223F8}"/>
              </a:ext>
            </a:extLst>
          </p:cNvPr>
          <p:cNvSpPr/>
          <p:nvPr/>
        </p:nvSpPr>
        <p:spPr>
          <a:xfrm>
            <a:off x="661476" y="4692882"/>
            <a:ext cx="1382064" cy="504056"/>
          </a:xfrm>
          <a:prstGeom prst="wedgeRoundRectCallout">
            <a:avLst>
              <a:gd name="adj1" fmla="val 31048"/>
              <a:gd name="adj2" fmla="val 9356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갤러리 실행</a:t>
            </a:r>
          </a:p>
        </p:txBody>
      </p:sp>
      <p:pic>
        <p:nvPicPr>
          <p:cNvPr id="2050" name="Picture 2" descr="갤러리 아이콘 에 VKCOM">
            <a:extLst>
              <a:ext uri="{FF2B5EF4-FFF2-40B4-BE49-F238E27FC236}">
                <a16:creationId xmlns:a16="http://schemas.microsoft.com/office/drawing/2014/main" id="{A278DBC3-87E1-ADB5-C216-CD000F2A5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437941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갤러리 아이콘 에 VKCOM">
            <a:extLst>
              <a:ext uri="{FF2B5EF4-FFF2-40B4-BE49-F238E27FC236}">
                <a16:creationId xmlns:a16="http://schemas.microsoft.com/office/drawing/2014/main" id="{CBA45620-EC02-E8A9-01BC-A37FFD6C0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14" y="5437941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아이폰 X 아이콘 평범한 - Pixabay의 무료 이미지">
            <a:extLst>
              <a:ext uri="{FF2B5EF4-FFF2-40B4-BE49-F238E27FC236}">
                <a16:creationId xmlns:a16="http://schemas.microsoft.com/office/drawing/2014/main" id="{C9508E6F-00F3-B52A-75BF-4016C927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80446"/>
            <a:ext cx="3189792" cy="385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147F839-D7BE-4095-1CEA-4B8187BE9020}"/>
              </a:ext>
            </a:extLst>
          </p:cNvPr>
          <p:cNvSpPr/>
          <p:nvPr/>
        </p:nvSpPr>
        <p:spPr>
          <a:xfrm>
            <a:off x="2602504" y="3636789"/>
            <a:ext cx="648069" cy="45920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 descr="아이폰 X 아이콘 평범한 - Pixabay의 무료 이미지">
            <a:extLst>
              <a:ext uri="{FF2B5EF4-FFF2-40B4-BE49-F238E27FC236}">
                <a16:creationId xmlns:a16="http://schemas.microsoft.com/office/drawing/2014/main" id="{56EA2B15-83E4-95E8-6C8D-71BCB0A05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480446"/>
            <a:ext cx="3189792" cy="385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갤러리 아이콘 에 VKCOM">
            <a:extLst>
              <a:ext uri="{FF2B5EF4-FFF2-40B4-BE49-F238E27FC236}">
                <a16:creationId xmlns:a16="http://schemas.microsoft.com/office/drawing/2014/main" id="{356B69D7-3A23-8AF9-DFE1-71C0DB058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728" y="5437941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ED1C88C9-B469-F218-256E-EA3880B48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128" y="2994857"/>
            <a:ext cx="49783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반려동물건강] 고양이 혈액형은 A형이 90% - 케미컬뉴스">
            <a:extLst>
              <a:ext uri="{FF2B5EF4-FFF2-40B4-BE49-F238E27FC236}">
                <a16:creationId xmlns:a16="http://schemas.microsoft.com/office/drawing/2014/main" id="{FA5C9E43-FED7-628C-112B-54ACBE9B3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286" y="2994857"/>
            <a:ext cx="45952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반려동물건강] 고양이 혈액형은 A형이 90% - 케미컬뉴스">
            <a:extLst>
              <a:ext uri="{FF2B5EF4-FFF2-40B4-BE49-F238E27FC236}">
                <a16:creationId xmlns:a16="http://schemas.microsoft.com/office/drawing/2014/main" id="{49595C99-4DFE-A170-9865-6BC489F1E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189" y="3087657"/>
            <a:ext cx="1004164" cy="70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862FA41-6611-C9FB-7372-4BA0866BCD68}"/>
              </a:ext>
            </a:extLst>
          </p:cNvPr>
          <p:cNvSpPr/>
          <p:nvPr/>
        </p:nvSpPr>
        <p:spPr>
          <a:xfrm>
            <a:off x="5490614" y="3636789"/>
            <a:ext cx="648069" cy="45920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266AD5-A95B-7B17-BF0D-4B8D857F6A62}"/>
              </a:ext>
            </a:extLst>
          </p:cNvPr>
          <p:cNvSpPr/>
          <p:nvPr/>
        </p:nvSpPr>
        <p:spPr>
          <a:xfrm>
            <a:off x="6736190" y="4332012"/>
            <a:ext cx="1004164" cy="721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분석 결과</a:t>
            </a:r>
          </a:p>
        </p:txBody>
      </p:sp>
      <p:pic>
        <p:nvPicPr>
          <p:cNvPr id="2054" name="Picture 6" descr="고양이 털 세우는 진짜 이유 5가지? (+몸짓언어, 행동분석) &lt; 고양이상식 &lt; 동물뉴스 &lt; 기사본문 - 살구뉴스 - 세상을 변화시키는  감동적인 목소리">
            <a:extLst>
              <a:ext uri="{FF2B5EF4-FFF2-40B4-BE49-F238E27FC236}">
                <a16:creationId xmlns:a16="http://schemas.microsoft.com/office/drawing/2014/main" id="{1CC0CBEE-2D3E-6295-01CA-B1F6B24E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64" y="4249879"/>
            <a:ext cx="497831" cy="53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t 사진, 121,000개 이상의 고품질 무료 스톡 사진">
            <a:extLst>
              <a:ext uri="{FF2B5EF4-FFF2-40B4-BE49-F238E27FC236}">
                <a16:creationId xmlns:a16="http://schemas.microsoft.com/office/drawing/2014/main" id="{E07CF5C7-5E6D-7AFA-DA8E-55E1C48EA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04" y="3645510"/>
            <a:ext cx="459528" cy="49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소리로 알 수 있는 고양이 기분상태! | 펫닥">
            <a:extLst>
              <a:ext uri="{FF2B5EF4-FFF2-40B4-BE49-F238E27FC236}">
                <a16:creationId xmlns:a16="http://schemas.microsoft.com/office/drawing/2014/main" id="{8D2EA70E-0692-1CA7-F9BC-AA311ADF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80" y="3649299"/>
            <a:ext cx="493715" cy="4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고양이' 관련 국내 학술논문 (2020~2021)">
            <a:extLst>
              <a:ext uri="{FF2B5EF4-FFF2-40B4-BE49-F238E27FC236}">
                <a16:creationId xmlns:a16="http://schemas.microsoft.com/office/drawing/2014/main" id="{F817C29C-6473-1678-CC3A-97AB157A6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04" y="4249879"/>
            <a:ext cx="441310" cy="53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DCC6DF-E36C-056E-8731-6890448F2C75}"/>
              </a:ext>
            </a:extLst>
          </p:cNvPr>
          <p:cNvSpPr txBox="1"/>
          <p:nvPr/>
        </p:nvSpPr>
        <p:spPr>
          <a:xfrm>
            <a:off x="661476" y="1268760"/>
            <a:ext cx="7942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2. </a:t>
            </a:r>
            <a:r>
              <a:rPr lang="ko-KR" altLang="en-US" dirty="0"/>
              <a:t>갤러리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갤러리를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algan Gothic"/>
                <a:cs typeface="Malgan Gothic"/>
              </a:rPr>
              <a:t>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열어서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algan Gothic"/>
                <a:cs typeface="Malgan Gothic"/>
              </a:rPr>
              <a:t>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휴대폰에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algan Gothic"/>
                <a:cs typeface="Malgan Gothic"/>
              </a:rPr>
              <a:t>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저장된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algan Gothic"/>
                <a:cs typeface="Malgan Gothic"/>
              </a:rPr>
              <a:t>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사진을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algan Gothic"/>
                <a:cs typeface="Malgan Gothic"/>
              </a:rPr>
              <a:t>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선택하여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algan Gothic"/>
                <a:cs typeface="Malgan Gothic"/>
              </a:rPr>
              <a:t>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그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algan Gothic"/>
                <a:cs typeface="Malgan Gothic"/>
              </a:rPr>
              <a:t>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사진을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algan Gothic"/>
                <a:cs typeface="Malgan Gothic"/>
              </a:rPr>
              <a:t>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분석하고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algan Gothic"/>
                <a:cs typeface="Malgan Gothic"/>
              </a:rPr>
              <a:t>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고양이의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algan Gothic"/>
                <a:cs typeface="Malgan Gothic"/>
              </a:rPr>
              <a:t>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품종을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algan Gothic"/>
                <a:cs typeface="Malgan Gothic"/>
              </a:rPr>
              <a:t>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알려줌</a:t>
            </a:r>
            <a:endParaRPr lang="ko-KR" altLang="ko-KR" sz="14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ko-KR" altLang="ko-KR" sz="14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076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BAAE8AD-087A-38DD-324F-29CD2D1F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예상 메뉴</a:t>
            </a:r>
          </a:p>
        </p:txBody>
      </p:sp>
      <p:pic>
        <p:nvPicPr>
          <p:cNvPr id="3074" name="Picture 2" descr="게시판 위젯">
            <a:extLst>
              <a:ext uri="{FF2B5EF4-FFF2-40B4-BE49-F238E27FC236}">
                <a16:creationId xmlns:a16="http://schemas.microsoft.com/office/drawing/2014/main" id="{40BAFEFF-5199-8AC9-AC8B-4DD6E258E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49" y="2564904"/>
            <a:ext cx="8424936" cy="398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8552480F-3331-B35A-FA27-4F8668038BD4}"/>
              </a:ext>
            </a:extLst>
          </p:cNvPr>
          <p:cNvSpPr/>
          <p:nvPr/>
        </p:nvSpPr>
        <p:spPr>
          <a:xfrm>
            <a:off x="7308304" y="3262556"/>
            <a:ext cx="1080120" cy="332888"/>
          </a:xfrm>
          <a:prstGeom prst="wedgeRoundRectCallout">
            <a:avLst>
              <a:gd name="adj1" fmla="val 31048"/>
              <a:gd name="adj2" fmla="val 9356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추천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EC350-0CFF-ECE4-CCAD-DCD906738EA3}"/>
              </a:ext>
            </a:extLst>
          </p:cNvPr>
          <p:cNvSpPr txBox="1"/>
          <p:nvPr/>
        </p:nvSpPr>
        <p:spPr>
          <a:xfrm>
            <a:off x="661476" y="1268760"/>
            <a:ext cx="794297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3. </a:t>
            </a:r>
            <a:r>
              <a:rPr lang="ko-KR" altLang="en-US" dirty="0"/>
              <a:t>게시판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다른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어플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사용자들이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올린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글이나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사진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등을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볼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수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있고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글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또는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사진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등의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게시물을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올릴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수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있음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endParaRPr lang="en-US" altLang="ko-KR" sz="1400" dirty="0">
              <a:solidFill>
                <a:srgbClr val="000000"/>
              </a:solidFill>
              <a:effectLst/>
              <a:ea typeface="Malgan Gothic"/>
              <a:cs typeface="Malgan Gothic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추천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기능을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통하여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추천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수가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많은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게시물은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추천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게시판에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등록됨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+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댓글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Malgan Gothic"/>
                <a:cs typeface="Malgan Gothic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Malgan Gothic"/>
                <a:ea typeface="맑은 고딕" panose="020B0503020000020004" pitchFamily="50" charset="-127"/>
                <a:cs typeface="Malgan Gothic"/>
              </a:rPr>
              <a:t>기능</a:t>
            </a:r>
            <a:endParaRPr lang="ko-KR" altLang="ko-KR" sz="14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22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BAAE8AD-087A-38DD-324F-29CD2D1F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예상 메뉴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91D64-F5E2-2590-4435-8738D0064C9D}"/>
              </a:ext>
            </a:extLst>
          </p:cNvPr>
          <p:cNvSpPr txBox="1"/>
          <p:nvPr/>
        </p:nvSpPr>
        <p:spPr>
          <a:xfrm>
            <a:off x="661476" y="126876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게시판</a:t>
            </a:r>
          </a:p>
        </p:txBody>
      </p:sp>
      <p:pic>
        <p:nvPicPr>
          <p:cNvPr id="3074" name="Picture 2" descr="게시판 위젯">
            <a:extLst>
              <a:ext uri="{FF2B5EF4-FFF2-40B4-BE49-F238E27FC236}">
                <a16:creationId xmlns:a16="http://schemas.microsoft.com/office/drawing/2014/main" id="{40BAFEFF-5199-8AC9-AC8B-4DD6E258E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1772816"/>
            <a:ext cx="8424936" cy="478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355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BF39D3-EB7A-F572-5FBB-BB300CD3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73" y="1740550"/>
            <a:ext cx="2542372" cy="44644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메인 화면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A0799B-43D3-D435-8661-A45D070D4FB7}"/>
              </a:ext>
            </a:extLst>
          </p:cNvPr>
          <p:cNvSpPr txBox="1"/>
          <p:nvPr/>
        </p:nvSpPr>
        <p:spPr>
          <a:xfrm>
            <a:off x="1316621" y="2964685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kern="10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Times New Roman" panose="02020603050405020304" pitchFamily="18" charset="0"/>
              </a:rPr>
              <a:t>catch (</a:t>
            </a:r>
            <a:r>
              <a:rPr lang="ko-KR" altLang="ko-KR" kern="100" dirty="0" err="1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Times New Roman" panose="02020603050405020304" pitchFamily="18" charset="0"/>
              </a:rPr>
              <a:t>캣치</a:t>
            </a:r>
            <a:r>
              <a:rPr lang="en-US" altLang="ko-KR" kern="10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Times New Roman" panose="02020603050405020304" pitchFamily="18" charset="0"/>
              </a:rPr>
              <a:t>)</a:t>
            </a:r>
            <a:endParaRPr lang="en-US" altLang="ko-KR" sz="1800" kern="100" dirty="0"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A89C1F3-C8B9-5FE6-CE3F-FCFBDD79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290" y="3395108"/>
            <a:ext cx="1752845" cy="17242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7846BD-E624-057C-287F-E41D33139942}"/>
              </a:ext>
            </a:extLst>
          </p:cNvPr>
          <p:cNvSpPr txBox="1"/>
          <p:nvPr/>
        </p:nvSpPr>
        <p:spPr>
          <a:xfrm>
            <a:off x="1268290" y="121148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첫 로딩 화면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8E6DEBB-3BB6-A0E7-4C20-8ABC9F313A56}"/>
              </a:ext>
            </a:extLst>
          </p:cNvPr>
          <p:cNvSpPr/>
          <p:nvPr/>
        </p:nvSpPr>
        <p:spPr>
          <a:xfrm>
            <a:off x="4169367" y="3575235"/>
            <a:ext cx="380100" cy="361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063C387-6A0D-915B-F042-BDC33A62E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291" y="1704769"/>
            <a:ext cx="2542372" cy="4464496"/>
          </a:xfrm>
          <a:prstGeom prst="rect">
            <a:avLst/>
          </a:prstGeom>
        </p:spPr>
      </p:pic>
      <p:pic>
        <p:nvPicPr>
          <p:cNvPr id="26" name="내용 개체 틀 16">
            <a:extLst>
              <a:ext uri="{FF2B5EF4-FFF2-40B4-BE49-F238E27FC236}">
                <a16:creationId xmlns:a16="http://schemas.microsoft.com/office/drawing/2014/main" id="{10456870-521F-3556-3CCC-49344108EA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357" y="4899247"/>
            <a:ext cx="670311" cy="50712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E883479-601B-DA56-D4D8-134B1098D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55" y="4945128"/>
            <a:ext cx="673072" cy="46794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52A0A44-ACCB-0290-5066-414EE83F0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3425" y="4949671"/>
            <a:ext cx="733282" cy="44404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0C0B7E4-5064-E9FF-9FA8-74BF34D06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054" y="3002875"/>
            <a:ext cx="1752845" cy="17242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6C68658-8F7C-9909-424E-D18B85ADAC11}"/>
              </a:ext>
            </a:extLst>
          </p:cNvPr>
          <p:cNvSpPr txBox="1"/>
          <p:nvPr/>
        </p:nvSpPr>
        <p:spPr>
          <a:xfrm>
            <a:off x="5658357" y="2568864"/>
            <a:ext cx="206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고양이 품종 찾기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57E5BE-CDE8-2EC9-CDEF-DE22E2114567}"/>
              </a:ext>
            </a:extLst>
          </p:cNvPr>
          <p:cNvSpPr txBox="1"/>
          <p:nvPr/>
        </p:nvSpPr>
        <p:spPr>
          <a:xfrm>
            <a:off x="5577858" y="1163331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메인 화면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6D7A481-8C7B-5A52-7A04-5A8CA88149FE}"/>
              </a:ext>
            </a:extLst>
          </p:cNvPr>
          <p:cNvSpPr/>
          <p:nvPr/>
        </p:nvSpPr>
        <p:spPr>
          <a:xfrm>
            <a:off x="5639223" y="4843929"/>
            <a:ext cx="689445" cy="605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8C5EC59D-75C3-64D8-1AC8-627B79BD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99777"/>
            <a:ext cx="2542372" cy="44644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카메라 클릭 화면</a:t>
            </a:r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80667961-CD57-81A7-47A9-94422F451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6" y="4994255"/>
            <a:ext cx="670311" cy="507122"/>
          </a:xfr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8B02918-E08E-B662-A036-AB90F2F4D8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784" y="5040136"/>
            <a:ext cx="673072" cy="4679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9C4A6F4-1CE2-AD5A-64A5-FBCFB90E5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654" y="5044679"/>
            <a:ext cx="733282" cy="4440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7F329-E61B-FABD-3B78-4D11CB868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83" y="3097883"/>
            <a:ext cx="1752845" cy="17242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9C02A6-3E4A-E233-C252-435489E494C0}"/>
              </a:ext>
            </a:extLst>
          </p:cNvPr>
          <p:cNvSpPr txBox="1"/>
          <p:nvPr/>
        </p:nvSpPr>
        <p:spPr>
          <a:xfrm>
            <a:off x="464586" y="2663872"/>
            <a:ext cx="206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고양이 품종 찾기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E75883-60FB-58CC-E3DD-3195647F4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1774558"/>
            <a:ext cx="2542372" cy="44644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3E257B-E1AF-9F66-1069-B316A5F7A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998182" y="2838133"/>
            <a:ext cx="3067478" cy="2208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A27B07-9943-6590-B58E-A5F5C33BBDCD}"/>
              </a:ext>
            </a:extLst>
          </p:cNvPr>
          <p:cNvSpPr txBox="1"/>
          <p:nvPr/>
        </p:nvSpPr>
        <p:spPr>
          <a:xfrm>
            <a:off x="661476" y="126876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메인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9E749B-ADF6-1507-A6D5-60B1BB91F5AC}"/>
              </a:ext>
            </a:extLst>
          </p:cNvPr>
          <p:cNvSpPr txBox="1"/>
          <p:nvPr/>
        </p:nvSpPr>
        <p:spPr>
          <a:xfrm>
            <a:off x="3500132" y="1243541"/>
            <a:ext cx="213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카메라 클릭 화면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880138F-63DE-EA98-E73D-C636EF8AE37B}"/>
              </a:ext>
            </a:extLst>
          </p:cNvPr>
          <p:cNvSpPr/>
          <p:nvPr/>
        </p:nvSpPr>
        <p:spPr>
          <a:xfrm>
            <a:off x="2852517" y="3645835"/>
            <a:ext cx="380100" cy="361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C726C2-0084-DBF1-C57E-78E7A3AD578D}"/>
              </a:ext>
            </a:extLst>
          </p:cNvPr>
          <p:cNvSpPr/>
          <p:nvPr/>
        </p:nvSpPr>
        <p:spPr>
          <a:xfrm>
            <a:off x="445452" y="4938937"/>
            <a:ext cx="689445" cy="605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DB3BF6E-30D4-B44B-736A-386CB9215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116" y="1772816"/>
            <a:ext cx="2542372" cy="44644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B6330CC-3386-4C1D-D91A-B067E4340376}"/>
              </a:ext>
            </a:extLst>
          </p:cNvPr>
          <p:cNvSpPr txBox="1"/>
          <p:nvPr/>
        </p:nvSpPr>
        <p:spPr>
          <a:xfrm>
            <a:off x="6822214" y="4413296"/>
            <a:ext cx="165618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kern="100" dirty="0"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인식률 </a:t>
            </a:r>
            <a:r>
              <a:rPr lang="en-US" altLang="ko-KR" sz="1100" kern="100" dirty="0"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: 75%</a:t>
            </a:r>
          </a:p>
          <a:p>
            <a:pPr algn="ctr"/>
            <a:r>
              <a:rPr lang="ko-KR" altLang="en-US" sz="1100" kern="100" dirty="0"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고양이 품종 </a:t>
            </a:r>
            <a:r>
              <a:rPr lang="en-US" altLang="ko-KR" sz="1100" kern="100" dirty="0"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: </a:t>
            </a:r>
            <a:r>
              <a:rPr lang="ko-KR" altLang="en-US" sz="1100" kern="100" dirty="0" err="1"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랙돌</a:t>
            </a:r>
            <a:endParaRPr lang="en-US" altLang="ko-KR" sz="1100" kern="100" dirty="0">
              <a:latin typeface="Arial Black" panose="020B0A04020102020204" pitchFamily="34" charset="0"/>
              <a:ea typeface="굴림체" panose="020B0609000101010101" pitchFamily="49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1100" kern="100" dirty="0"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성격 </a:t>
            </a:r>
            <a:r>
              <a:rPr lang="en-US" altLang="ko-KR" sz="1100" kern="100" dirty="0"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: </a:t>
            </a:r>
            <a:r>
              <a:rPr lang="ko-KR" altLang="en-US" sz="1100" kern="100" dirty="0"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느긋한 성격</a:t>
            </a:r>
            <a:r>
              <a:rPr lang="en-US" altLang="ko-KR" sz="1100" kern="100" dirty="0"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, </a:t>
            </a:r>
          </a:p>
          <a:p>
            <a:pPr algn="ctr"/>
            <a:r>
              <a:rPr lang="ko-KR" altLang="en-US" sz="1100" kern="100" dirty="0"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사람을 좋아함</a:t>
            </a:r>
            <a:endParaRPr lang="en-US" altLang="ko-KR" sz="1100" kern="100" dirty="0">
              <a:latin typeface="Arial Black" panose="020B0A04020102020204" pitchFamily="34" charset="0"/>
              <a:ea typeface="굴림체" panose="020B0609000101010101" pitchFamily="49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1100" kern="100" dirty="0">
                <a:effectLst/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특징 </a:t>
            </a:r>
            <a:r>
              <a:rPr lang="en-US" altLang="ko-KR" sz="1100" kern="100" dirty="0">
                <a:effectLst/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: </a:t>
            </a:r>
            <a:r>
              <a:rPr lang="ko-KR" altLang="en-US" sz="1100" b="0" i="0" dirty="0">
                <a:solidFill>
                  <a:srgbClr val="424242"/>
                </a:solidFill>
                <a:effectLst/>
                <a:latin typeface="Arial Black" panose="020B0A04020102020204" pitchFamily="34" charset="0"/>
              </a:rPr>
              <a:t>사회적이며 사람을 좋아한다 </a:t>
            </a:r>
            <a:endParaRPr lang="en-US" altLang="ko-KR" sz="1100" kern="100" dirty="0">
              <a:effectLst/>
              <a:latin typeface="Arial Black" panose="020B0A04020102020204" pitchFamily="34" charset="0"/>
              <a:ea typeface="굴림체" panose="020B0609000101010101" pitchFamily="49" charset="-127"/>
              <a:cs typeface="Times New Roman" panose="02020603050405020304" pitchFamily="18" charset="0"/>
            </a:endParaRPr>
          </a:p>
          <a:p>
            <a:endParaRPr lang="ko-KR" altLang="en-US" sz="11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DB23B9-6163-91C7-90A6-DF0B0FBBF01B}"/>
              </a:ext>
            </a:extLst>
          </p:cNvPr>
          <p:cNvSpPr txBox="1"/>
          <p:nvPr/>
        </p:nvSpPr>
        <p:spPr>
          <a:xfrm>
            <a:off x="6660232" y="1196752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촬영 후 </a:t>
            </a:r>
            <a:endParaRPr lang="en-US" altLang="ko-KR" dirty="0"/>
          </a:p>
          <a:p>
            <a:pPr algn="ctr"/>
            <a:r>
              <a:rPr lang="ko-KR" altLang="en-US" dirty="0"/>
              <a:t>품종 확인화면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A19C4987-5178-977E-872D-45309D5887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895"/>
          <a:stretch/>
        </p:blipFill>
        <p:spPr>
          <a:xfrm rot="16200000">
            <a:off x="6837309" y="2500556"/>
            <a:ext cx="1693421" cy="1905266"/>
          </a:xfrm>
          <a:prstGeom prst="rect">
            <a:avLst/>
          </a:prstGeom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92F7AF0F-2EA6-0338-97CA-6EA57D0983BC}"/>
              </a:ext>
            </a:extLst>
          </p:cNvPr>
          <p:cNvSpPr/>
          <p:nvPr/>
        </p:nvSpPr>
        <p:spPr>
          <a:xfrm>
            <a:off x="5970007" y="3643282"/>
            <a:ext cx="380100" cy="361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115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8C5EC59D-75C3-64D8-1AC8-627B79BD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772816"/>
            <a:ext cx="2542372" cy="44644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갤러리 클릭 화면</a:t>
            </a:r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80667961-CD57-81A7-47A9-94422F451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22" y="4967294"/>
            <a:ext cx="670311" cy="507122"/>
          </a:xfr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8B02918-E08E-B662-A036-AB90F2F4D8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920" y="5013175"/>
            <a:ext cx="673072" cy="4679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9C4A6F4-1CE2-AD5A-64A5-FBCFB90E5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790" y="5017718"/>
            <a:ext cx="733282" cy="4440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7F329-E61B-FABD-3B78-4D11CB868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0419" y="3070922"/>
            <a:ext cx="1752845" cy="17242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9C02A6-3E4A-E233-C252-435489E494C0}"/>
              </a:ext>
            </a:extLst>
          </p:cNvPr>
          <p:cNvSpPr txBox="1"/>
          <p:nvPr/>
        </p:nvSpPr>
        <p:spPr>
          <a:xfrm>
            <a:off x="1688722" y="2636911"/>
            <a:ext cx="206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고양이 품종 찾기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E75883-60FB-58CC-E3DD-3195647F4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772816"/>
            <a:ext cx="2542372" cy="44644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A27B07-9943-6590-B58E-A5F5C33BBDCD}"/>
              </a:ext>
            </a:extLst>
          </p:cNvPr>
          <p:cNvSpPr txBox="1"/>
          <p:nvPr/>
        </p:nvSpPr>
        <p:spPr>
          <a:xfrm>
            <a:off x="1885612" y="124179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메인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9E749B-ADF6-1507-A6D5-60B1BB91F5AC}"/>
              </a:ext>
            </a:extLst>
          </p:cNvPr>
          <p:cNvSpPr txBox="1"/>
          <p:nvPr/>
        </p:nvSpPr>
        <p:spPr>
          <a:xfrm>
            <a:off x="5804388" y="1241799"/>
            <a:ext cx="213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갤러리 클릭 화면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880138F-63DE-EA98-E73D-C636EF8AE37B}"/>
              </a:ext>
            </a:extLst>
          </p:cNvPr>
          <p:cNvSpPr/>
          <p:nvPr/>
        </p:nvSpPr>
        <p:spPr>
          <a:xfrm>
            <a:off x="4551940" y="3643282"/>
            <a:ext cx="380100" cy="361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C726C2-0084-DBF1-C57E-78E7A3AD578D}"/>
              </a:ext>
            </a:extLst>
          </p:cNvPr>
          <p:cNvSpPr/>
          <p:nvPr/>
        </p:nvSpPr>
        <p:spPr>
          <a:xfrm>
            <a:off x="2391689" y="4944519"/>
            <a:ext cx="689445" cy="605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DE2DB0B-537B-3B52-C90C-CB75A6391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4388" y="2537896"/>
            <a:ext cx="2136075" cy="283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1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10993</TotalTime>
  <Words>196</Words>
  <Application>Microsoft Office PowerPoint</Application>
  <PresentationFormat>화면 슬라이드 쇼(4:3)</PresentationFormat>
  <Paragraphs>48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Arial Black</vt:lpstr>
      <vt:lpstr>Malgan Gothic</vt:lpstr>
      <vt:lpstr>Calibri</vt:lpstr>
      <vt:lpstr>휴먼둥근헤드라인</vt:lpstr>
      <vt:lpstr>맑은 고딕</vt:lpstr>
      <vt:lpstr>Calibri Light</vt:lpstr>
      <vt:lpstr>굴림체</vt:lpstr>
      <vt:lpstr>Arial</vt:lpstr>
      <vt:lpstr>Office 테마</vt:lpstr>
      <vt:lpstr>모바일응용  7조</vt:lpstr>
      <vt:lpstr>PowerPoint 프레젠테이션</vt:lpstr>
      <vt:lpstr>1. 예상 메뉴</vt:lpstr>
      <vt:lpstr>1. 예상 메뉴</vt:lpstr>
      <vt:lpstr>1. 예상 메뉴</vt:lpstr>
      <vt:lpstr>1. 예상 메뉴</vt:lpstr>
      <vt:lpstr>1. 메인 화면</vt:lpstr>
      <vt:lpstr>2. 카메라 클릭 화면</vt:lpstr>
      <vt:lpstr>3. 갤러리 클릭 화면</vt:lpstr>
      <vt:lpstr>4. 게시판 화면</vt:lpstr>
      <vt:lpstr>               Q&amp;A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오 승용</cp:lastModifiedBy>
  <cp:revision>5</cp:revision>
  <dcterms:created xsi:type="dcterms:W3CDTF">2010-02-01T08:03:16Z</dcterms:created>
  <dcterms:modified xsi:type="dcterms:W3CDTF">2022-10-12T14:04:06Z</dcterms:modified>
  <cp:category>www.slidemembers.com</cp:category>
</cp:coreProperties>
</file>